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96" r:id="rId4"/>
    <p:sldId id="3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614" y="3598401"/>
            <a:ext cx="3335956" cy="25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>
                <a:latin typeface="Perpetua" panose="02020502060401020303" pitchFamily="18" charset="0"/>
              </a:rPr>
              <a:t>Methodologies, Models, Tools, and Techniques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Tools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A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software application that </a:t>
            </a:r>
            <a:r>
              <a:rPr lang="en-GB" dirty="0" smtClean="0">
                <a:latin typeface="Perpetua" panose="02020502060401020303" pitchFamily="18" charset="0"/>
              </a:rPr>
              <a:t>assists developers </a:t>
            </a:r>
            <a:r>
              <a:rPr lang="en-GB" dirty="0">
                <a:latin typeface="Perpetua" panose="02020502060401020303" pitchFamily="18" charset="0"/>
              </a:rPr>
              <a:t>in creating models or </a:t>
            </a:r>
            <a:r>
              <a:rPr lang="en-GB" dirty="0" smtClean="0">
                <a:latin typeface="Perpetua" panose="02020502060401020303" pitchFamily="18" charset="0"/>
              </a:rPr>
              <a:t>other components </a:t>
            </a:r>
            <a:r>
              <a:rPr lang="en-GB" dirty="0">
                <a:latin typeface="Perpetua" panose="02020502060401020303" pitchFamily="18" charset="0"/>
              </a:rPr>
              <a:t>required for a project</a:t>
            </a:r>
            <a:r>
              <a:rPr lang="en-GB" dirty="0" smtClean="0">
                <a:latin typeface="Perpetua" panose="02020502060401020303" pitchFamily="18" charset="0"/>
              </a:rPr>
              <a:t>. </a:t>
            </a:r>
          </a:p>
          <a:p>
            <a:r>
              <a:rPr lang="en-GB" dirty="0">
                <a:latin typeface="Perpetua" panose="02020502060401020303" pitchFamily="18" charset="0"/>
              </a:rPr>
              <a:t>Tools might be </a:t>
            </a:r>
            <a:r>
              <a:rPr lang="en-GB" dirty="0" smtClean="0">
                <a:latin typeface="Perpetua" panose="02020502060401020303" pitchFamily="18" charset="0"/>
              </a:rPr>
              <a:t>simple drawing </a:t>
            </a:r>
            <a:r>
              <a:rPr lang="en-GB" dirty="0">
                <a:latin typeface="Perpetua" panose="02020502060401020303" pitchFamily="18" charset="0"/>
              </a:rPr>
              <a:t>programs for creating diagrams. They might also include an </a:t>
            </a:r>
            <a:r>
              <a:rPr lang="en-GB" dirty="0" smtClean="0">
                <a:latin typeface="Perpetua" panose="02020502060401020303" pitchFamily="18" charset="0"/>
              </a:rPr>
              <a:t>application </a:t>
            </a:r>
            <a:r>
              <a:rPr lang="en-GB" dirty="0">
                <a:latin typeface="Perpetua" panose="02020502060401020303" pitchFamily="18" charset="0"/>
              </a:rPr>
              <a:t>that stores information about the project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Examples …. </a:t>
            </a:r>
            <a:endParaRPr lang="en-GB" b="1" i="1" dirty="0" smtClean="0">
              <a:solidFill>
                <a:srgbClr val="C00000"/>
              </a:solidFill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1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Techniques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Technique: is </a:t>
            </a:r>
            <a:r>
              <a:rPr lang="en-GB" dirty="0">
                <a:latin typeface="Perpetua" panose="02020502060401020303" pitchFamily="18" charset="0"/>
              </a:rPr>
              <a:t>a collection of guidelines that helps an </a:t>
            </a:r>
            <a:r>
              <a:rPr lang="en-GB" dirty="0" smtClean="0">
                <a:latin typeface="Perpetua" panose="02020502060401020303" pitchFamily="18" charset="0"/>
              </a:rPr>
              <a:t>analyst complete </a:t>
            </a:r>
            <a:r>
              <a:rPr lang="en-GB" dirty="0">
                <a:latin typeface="Perpetua" panose="02020502060401020303" pitchFamily="18" charset="0"/>
              </a:rPr>
              <a:t>an activity or </a:t>
            </a:r>
            <a:r>
              <a:rPr lang="en-GB" dirty="0" smtClean="0">
                <a:latin typeface="Perpetua" panose="02020502060401020303" pitchFamily="18" charset="0"/>
              </a:rPr>
              <a:t>task.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Examples...</a:t>
            </a: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User interviewing </a:t>
            </a:r>
            <a:r>
              <a:rPr lang="en-GB" dirty="0" smtClean="0">
                <a:latin typeface="Perpetua" panose="02020502060401020303" pitchFamily="18" charset="0"/>
              </a:rPr>
              <a:t>techniques.</a:t>
            </a: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Software-testing </a:t>
            </a:r>
            <a:r>
              <a:rPr lang="en-GB" dirty="0" smtClean="0">
                <a:latin typeface="Perpetua" panose="02020502060401020303" pitchFamily="18" charset="0"/>
              </a:rPr>
              <a:t>techniques</a:t>
            </a: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User-interface design techniques</a:t>
            </a:r>
            <a:endParaRPr lang="en-GB" b="1" i="1" dirty="0" smtClean="0">
              <a:solidFill>
                <a:srgbClr val="C00000"/>
              </a:solidFill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Perpetua" panose="02020502060401020303" pitchFamily="18" charset="0"/>
              </a:rPr>
              <a:t>H.W (Worth 5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2" y="17581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Perpetua" panose="02020502060401020303" pitchFamily="18" charset="0"/>
              </a:rPr>
              <a:t>1) Write a brief description about Gantt chart. Your description should contain: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What is it? / How does it work?</a:t>
            </a:r>
          </a:p>
          <a:p>
            <a:pPr marL="0" indent="0" algn="justLow">
              <a:buNone/>
            </a:pPr>
            <a:r>
              <a:rPr lang="en-GB" dirty="0">
                <a:latin typeface="Perpetua" panose="02020502060401020303" pitchFamily="18" charset="0"/>
              </a:rPr>
              <a:t>2) Suppose you have three months to complete your graduation project. The project is done by a team of two students. It includes developing a software and writing a report then prepare a presentation to explain your project.</a:t>
            </a:r>
          </a:p>
          <a:p>
            <a:pPr marL="0" indent="0" algn="justLow">
              <a:buNone/>
            </a:pPr>
            <a:r>
              <a:rPr lang="en-GB" dirty="0">
                <a:latin typeface="Perpetua" panose="02020502060401020303" pitchFamily="18" charset="0"/>
              </a:rPr>
              <a:t>Draw Gantt chart for your graduation project by using:</a:t>
            </a:r>
          </a:p>
          <a:p>
            <a:pPr algn="justLow"/>
            <a:r>
              <a:rPr lang="en-GB" dirty="0">
                <a:latin typeface="Perpetua" panose="02020502060401020303" pitchFamily="18" charset="0"/>
              </a:rPr>
              <a:t>Adaptive (agile approach).</a:t>
            </a:r>
          </a:p>
          <a:p>
            <a:pPr algn="justLow"/>
            <a:r>
              <a:rPr lang="en-GB" dirty="0">
                <a:latin typeface="Perpetua" panose="02020502060401020303" pitchFamily="18" charset="0"/>
              </a:rPr>
              <a:t>Predictive approach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2" descr="Image result for home 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333" y="3969882"/>
            <a:ext cx="31337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ome wo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701" y="958759"/>
            <a:ext cx="2531951" cy="50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6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3660</TotalTime>
  <Words>194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Tools</vt:lpstr>
      <vt:lpstr>Techniques</vt:lpstr>
      <vt:lpstr>H.W (Worth 5 marks)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278</cp:revision>
  <dcterms:created xsi:type="dcterms:W3CDTF">2017-07-18T07:50:04Z</dcterms:created>
  <dcterms:modified xsi:type="dcterms:W3CDTF">2019-12-15T15:40:13Z</dcterms:modified>
</cp:coreProperties>
</file>